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8"/>
  </p:normalViewPr>
  <p:slideViewPr>
    <p:cSldViewPr snapToGrid="0">
      <p:cViewPr varScale="1">
        <p:scale>
          <a:sx n="104" d="100"/>
          <a:sy n="104" d="100"/>
        </p:scale>
        <p:origin x="232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D1569E8-E505-54BF-661D-E4C3D01B30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9857D90B-F325-7D0E-266E-B238C9CE0E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4ED7C30-B131-0F11-D943-CC33E5CD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0414B82-8108-C3E0-EBBB-8912B778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5C481A8-85B8-C774-7406-D8C47BE94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7363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66CA770-3213-158A-4A91-9876B476C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542F625-E00E-B479-5A88-1D3B831145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CE953A4-F506-2D2B-9745-D0C1A01CC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FFF77B7-E4BD-0B90-06F1-AD1E6598D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DA194B3-7DC4-BDB7-127D-B98D5247D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6626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ED243A-5AF4-04C2-877C-A1E6E27E4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F9202AF-2052-2601-ACD4-9A76DCC69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E979F8B-A6AA-1290-BEA4-5BE22BB1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72177EC-0354-49C1-0857-46C56A2CF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B33D391-9749-0B4A-A5B4-EC665B04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6374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B674F84-96C6-3F1A-E6F1-5B2065CC6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2D99847-556E-3B8E-439E-3B15034912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521083F-8732-4D33-3FEA-78BCA1331B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DCF6051-86FA-82EE-FF12-1013F69C2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83C1CC0-D7A8-A1B7-1F25-232A02AE4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307D154-8809-12B7-5E5E-58D1B4B1E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4404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67BB615-DA28-0595-5CD3-A5D6D5F17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6FC2C5E-BDB9-A5EA-E83E-649B517323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2488BD1-BC8A-E24A-C8C1-48810755E1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7E04DB0-1985-AD39-D50B-695EB61BF1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E3FF2FD-3FF6-9CCB-B9A6-7F98AB340F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CDDE2DB1-9864-52C7-B984-208D4B7C3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B781BC89-1AFF-0779-24E8-72AFF2202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2C72BD43-05DC-DECA-EB28-C5D548F17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2048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F6A951C-62E1-B325-E62F-7BBE8BBCC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841CA01-98FD-B3EE-FF22-FB9605634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8A0AB9C6-FD83-492C-BA15-73D8369EF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FD76265-F9C4-4990-35AF-739E4732B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8536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79BEC47-1B94-D23A-0521-B595D94EE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B2F51F7C-1E60-95B1-E1D8-F2023DDF6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20057ED-CEEF-567D-50F1-8A939AD54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7922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5F720A-632A-2145-45EB-3F9352900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8DE0068-B401-6757-5381-D5EC4086B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C46D11FC-82A8-C75C-80E9-C9060F4D62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69B24A4-455A-4AE0-D31F-306B3EBC7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A99ED73-DC28-546C-61AD-F1944564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A3A3D3C-F377-103D-E408-61FAE4F6A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7136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99E619C-E4E5-F8A1-0450-C9FEFEB4F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5BF45FE-539E-7231-5900-CA8626A346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4907954-ED34-9031-B8D8-B51A47FA02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4D061CD-A041-373F-13EA-21CBDC0BD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506B9C0-595D-0323-495D-DCB30338D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FFC3C49-80B8-7F3C-98C0-9B45F0C48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2472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C545FC-BE46-283C-4F1A-A5A59BF8D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44401C4-7C65-BC70-93ED-D603783DE6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25D7C39-48CE-12A7-A352-EB0E1384E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E260824-B5CC-28F1-CDEA-C810195CF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2E6F9C4-BC42-6E22-0537-BB7725042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4591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1AAE2C09-2CD7-631D-2274-7F6A2398A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F3242D1-8DBB-D6F8-528A-8A306464C5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DAABCDC-8722-45A5-4461-597938A6C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7BA633C-EC4C-2A17-DD69-5D89AE0B0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5C24F84-6E17-0957-B619-32A5EA185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9320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9F1F401-AF95-D469-5152-73B58ED07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C889809-2A48-C659-A0D1-3522CD559E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AFA21C2-70E8-7A8D-E4E4-5D49B51B6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6871C0-31B3-9343-988A-C56A460CD7D4}" type="datetimeFigureOut">
              <a:rPr lang="it-IT" smtClean="0"/>
              <a:t>08/05/25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363AAFF-39A8-FCA8-663A-3F67DCE3D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9906E43-49CA-0E41-0C7D-1A11AB72DB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48DE20-4D4F-264A-BE13-26CBB457D74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6552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mappa&#10;&#10;Il contenuto generato dall'IA potrebbe non essere corretto.">
            <a:extLst>
              <a:ext uri="{FF2B5EF4-FFF2-40B4-BE49-F238E27FC236}">
                <a16:creationId xmlns:a16="http://schemas.microsoft.com/office/drawing/2014/main" id="{512E469B-8EDD-8CE3-0AEE-6B1880D74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50" y="0"/>
            <a:ext cx="119963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19649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Alessandro Romeo</dc:creator>
  <cp:lastModifiedBy>Alessandro Romeo</cp:lastModifiedBy>
  <cp:revision>1</cp:revision>
  <dcterms:created xsi:type="dcterms:W3CDTF">2025-05-08T08:29:47Z</dcterms:created>
  <dcterms:modified xsi:type="dcterms:W3CDTF">2025-05-08T08:30:19Z</dcterms:modified>
</cp:coreProperties>
</file>